
<file path=[Content_Types].xml><?xml version="1.0" encoding="utf-8"?>
<Types xmlns="http://schemas.openxmlformats.org/package/2006/content-types">
  <Default Extension="wav" ContentType="audio/x-wav"/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7" r:id="rId3"/>
    <p:sldId id="286" r:id="rId4"/>
    <p:sldId id="256" r:id="rId5"/>
    <p:sldId id="257" r:id="rId6"/>
    <p:sldId id="258" r:id="rId7"/>
    <p:sldId id="266" r:id="rId8"/>
    <p:sldId id="27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80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audio1.wav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audio" Target="../media/audio1.wav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.xml"/><Relationship Id="rId1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9.xml"/><Relationship Id="rId1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4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7.xml"/><Relationship Id="rId3" Type="http://schemas.openxmlformats.org/officeDocument/2006/relationships/image" Target="../media/image3.jpeg"/><Relationship Id="rId2" Type="http://schemas.openxmlformats.org/officeDocument/2006/relationships/tags" Target="../tags/tag66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1.xml"/><Relationship Id="rId4" Type="http://schemas.openxmlformats.org/officeDocument/2006/relationships/image" Target="../media/image6.png"/><Relationship Id="rId3" Type="http://schemas.openxmlformats.org/officeDocument/2006/relationships/tags" Target="../tags/tag70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3.xml"/><Relationship Id="rId2" Type="http://schemas.openxmlformats.org/officeDocument/2006/relationships/image" Target="../media/image7.jpeg"/><Relationship Id="rId1" Type="http://schemas.openxmlformats.org/officeDocument/2006/relationships/tags" Target="../tags/tag7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5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CYZ’S SPORT EXERCISES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/>
              <a:t>~~~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  <p:sndAc>
          <p:stSnd>
            <p:snd r:embed="rId3" name="chimes.wav"/>
          </p:stSnd>
        </p:sndAc>
      </p:transition>
    </mc:Choice>
    <mc:Fallback>
      <p:transition spd="slow">
        <p:random/>
        <p:sndAc>
          <p:stSnd>
            <p:snd r:embed="rId3" name="chimes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9"/>
          <p:cNvPicPr>
            <a:picLocks noChangeAspect="1"/>
          </p:cNvPicPr>
          <p:nvPr/>
        </p:nvPicPr>
        <p:blipFill>
          <a:blip r:embed="rId1"/>
          <a:srcRect b="47630"/>
          <a:stretch>
            <a:fillRect/>
          </a:stretch>
        </p:blipFill>
        <p:spPr>
          <a:xfrm>
            <a:off x="5004435" y="0"/>
            <a:ext cx="2183765" cy="6684645"/>
          </a:xfrm>
          <a:prstGeom prst="round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9"/>
          <p:cNvPicPr>
            <a:picLocks noChangeAspect="1"/>
          </p:cNvPicPr>
          <p:nvPr/>
        </p:nvPicPr>
        <p:blipFill>
          <a:blip r:embed="rId1"/>
          <a:srcRect t="56009"/>
          <a:stretch>
            <a:fillRect/>
          </a:stretch>
        </p:blipFill>
        <p:spPr>
          <a:xfrm>
            <a:off x="4241800" y="-635"/>
            <a:ext cx="2413635" cy="6858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34105" y="0"/>
            <a:ext cx="4924425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89300" y="0"/>
            <a:ext cx="5205095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zh-CN" altLang="zh-CN"/>
              <a:t>空白演示</a:t>
            </a:r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  <p:pic>
        <p:nvPicPr>
          <p:cNvPr id="4" name="图片 3" descr="pic0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200" y="0"/>
            <a:ext cx="9144000" cy="68580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pic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67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56050" y="0"/>
            <a:ext cx="3857625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mp4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068445" y="774700"/>
            <a:ext cx="4055110" cy="53086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pic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pic0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52950" y="0"/>
            <a:ext cx="30861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5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KSO_WM_SPECIAL_SOURCE" val="bdnull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1931*2918*2523*2523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2.xml><?xml version="1.0" encoding="utf-8"?>
<p:tagLst xmlns:p="http://schemas.openxmlformats.org/presentationml/2006/main">
  <p:tag name="KSO_WM_UNIT_PLACING_PICTURE_USER_VIEWPORT" val="{&quot;height&quot;:10800,&quot;width&quot;:14400}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DOCER_TEMPLATE_OPEN_ONCE_MARK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</Words>
  <Application>WPS 演示</Application>
  <PresentationFormat>宽屏</PresentationFormat>
  <Paragraphs>8</Paragraphs>
  <Slides>13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CYZ’S SPORT EXERCISES</vt:lpstr>
      <vt:lpstr>PowerPoint 演示文稿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leo17176200200</cp:lastModifiedBy>
  <cp:revision>154</cp:revision>
  <dcterms:created xsi:type="dcterms:W3CDTF">2019-06-19T02:08:00Z</dcterms:created>
  <dcterms:modified xsi:type="dcterms:W3CDTF">2022-03-30T05:40:22Z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ICV">
    <vt:lpwstr>9F9A409610B84921BDCD4383BD9680E7</vt:lpwstr>
  </property>
</Properties>
</file>